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Open Sans" panose="020B0606030504020204" pitchFamily="34" charset="0"/>
      <p:regular r:id="rId11"/>
      <p:bold r:id="rId12"/>
    </p:embeddedFont>
    <p:embeddedFont>
      <p:font typeface="Open Sans Bold" panose="020B0806030504020204" pitchFamily="34" charset="0"/>
      <p:bold r:id="rId13"/>
    </p:embeddedFont>
  </p:embeddedFontLst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9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39522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 ЕДЕН КЛИК ДО ДОКУМЕНТ: Изградба на Современ Деловен Систем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753831"/>
            <a:ext cx="7556421" cy="2270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Оваа презентација ги опфаќа клучните чекори за создавање на професионален систем за аплицирање за документи од јавната администрација, достапен глобално. Ќе ги разгледаме визијата, организацијата, процесите, автоматизацијата и алатките што го прават овој систем ефикасен и лесен за користење.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6268353" y="729648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9BD128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783398" y="7296487"/>
            <a:ext cx="225837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od Vase Eftimov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149947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Визија, Мисија и Додадена Вредност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793790" y="4192786"/>
            <a:ext cx="29833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Визија и Мисија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93790" y="4773930"/>
            <a:ext cx="6521410" cy="129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  <a:buSzPct val="100000"/>
            </a:pPr>
            <a:r>
              <a:rPr lang="en-US" sz="2400" b="1" u="sng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Визија</a:t>
            </a: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Систем за аплицирање за </a:t>
            </a: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сите</a:t>
            </a: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документи</a:t>
            </a:r>
            <a:r>
              <a:rPr lang="mk-MK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од</a:t>
            </a: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јавн</a:t>
            </a:r>
            <a:r>
              <a:rPr lang="mk-MK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ата </a:t>
            </a: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администраци</a:t>
            </a:r>
            <a:r>
              <a:rPr lang="mk-MK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ја</a:t>
            </a: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глобално</a:t>
            </a:r>
            <a:endParaRPr lang="en-US" sz="2400" b="1" dirty="0"/>
          </a:p>
        </p:txBody>
      </p:sp>
      <p:sp>
        <p:nvSpPr>
          <p:cNvPr id="5" name="Text 3"/>
          <p:cNvSpPr/>
          <p:nvPr/>
        </p:nvSpPr>
        <p:spPr>
          <a:xfrm>
            <a:off x="793789" y="6069724"/>
            <a:ext cx="5543948" cy="805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>
              <a:lnSpc>
                <a:spcPts val="2850"/>
              </a:lnSpc>
              <a:buSzPct val="100000"/>
            </a:pPr>
            <a:r>
              <a:rPr lang="en-US" sz="2400" b="1" u="sng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Мисија</a:t>
            </a: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Со еден клик до документ, </a:t>
            </a:r>
          </a:p>
          <a:p>
            <a:pPr algn="just">
              <a:lnSpc>
                <a:spcPts val="2850"/>
              </a:lnSpc>
              <a:buSzPct val="100000"/>
            </a:pP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каде</a:t>
            </a: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и да сте</a:t>
            </a:r>
            <a:endParaRPr lang="en-US" sz="2400" b="1" dirty="0"/>
          </a:p>
        </p:txBody>
      </p:sp>
      <p:sp>
        <p:nvSpPr>
          <p:cNvPr id="6" name="Text 4"/>
          <p:cNvSpPr/>
          <p:nvPr/>
        </p:nvSpPr>
        <p:spPr>
          <a:xfrm>
            <a:off x="7789249" y="4192786"/>
            <a:ext cx="30434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Идеален Клиент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772942" y="4814283"/>
            <a:ext cx="6244709" cy="1658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Сите граѓани кои сакаат да избегнат административни лавиринти и да аплицираат електронски, од било каде.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5559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Организациска Структура и Улоги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13315"/>
            <a:ext cx="3664863" cy="2648783"/>
          </a:xfrm>
          <a:prstGeom prst="roundRect">
            <a:avLst>
              <a:gd name="adj" fmla="val 359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947749"/>
            <a:ext cx="31293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Јасна структура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438168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Организацијата има дефинирани задачи и одговорности за секој член.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713315"/>
            <a:ext cx="3664863" cy="2648783"/>
          </a:xfrm>
          <a:prstGeom prst="roundRect">
            <a:avLst>
              <a:gd name="adj" fmla="val 359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9477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Улоги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438168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Продажба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406301" y="388036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Набавка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406301" y="4322564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Услуга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406301" y="4764762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Поддршка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0190" y="5588913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514624" y="58233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Одговорност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514624" y="6313765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Секој знае за што е одговорен, што овозможува ефикасност и транспарентност.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679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Документирани Процеси и Квалитет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62569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41948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Процедури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09899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Секој важен дел од работата е документиран за стандардизација.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62569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41948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Обучување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4909899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Лесно воведување на нови вработени преку јасни упатства.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62569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41948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Квалитет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909899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Гарантиран стандарден квалитет на услугите.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13339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Автоматизација и Технологија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505307" y="4087892"/>
            <a:ext cx="30737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Автоматизација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Софтвери за финансии, </a:t>
            </a:r>
            <a:r>
              <a:rPr lang="mk-MK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сервер</a:t>
            </a:r>
            <a:r>
              <a:rPr lang="en-US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и комуникација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33" y="4496633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CRM/ERP</a:t>
            </a:r>
            <a:endParaRPr lang="en-US" sz="2800" dirty="0"/>
          </a:p>
        </p:txBody>
      </p:sp>
      <p:sp>
        <p:nvSpPr>
          <p:cNvPr id="8" name="Text 4"/>
          <p:cNvSpPr/>
          <p:nvPr/>
        </p:nvSpPr>
        <p:spPr>
          <a:xfrm>
            <a:off x="9597628" y="3261241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Подобрување на протокот на информации и управување со клиенти.</a:t>
            </a:r>
            <a:endParaRPr lang="en-US" sz="2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230" y="3478649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Ефикасност</a:t>
            </a:r>
            <a:endParaRPr lang="en-US" sz="2800" dirty="0"/>
          </a:p>
        </p:txBody>
      </p:sp>
      <p:sp>
        <p:nvSpPr>
          <p:cNvPr id="12" name="Text 6"/>
          <p:cNvSpPr/>
          <p:nvPr/>
        </p:nvSpPr>
        <p:spPr>
          <a:xfrm>
            <a:off x="9597628" y="5895261"/>
            <a:ext cx="4564974" cy="1219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Брза обработка и намалување на човечки грешки.</a:t>
            </a:r>
            <a:endParaRPr lang="en-US" sz="2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230" y="5514618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69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6277" y="3043118"/>
            <a:ext cx="13237845" cy="1243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Финансиска Дисциплина и Комуникација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6277" y="6129218"/>
            <a:ext cx="13237845" cy="22860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3944422" y="5532418"/>
            <a:ext cx="22860" cy="596860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3732133" y="5905440"/>
            <a:ext cx="447556" cy="447556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806666" y="5942648"/>
            <a:ext cx="298371" cy="373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90976" y="4584978"/>
            <a:ext cx="3729871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Следење на Финансии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895231" y="5015151"/>
            <a:ext cx="6121479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Контрола на приходи, трошоци и готовински тек.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7303532" y="6129159"/>
            <a:ext cx="22860" cy="596860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7091243" y="5905440"/>
            <a:ext cx="447556" cy="447556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165777" y="5942648"/>
            <a:ext cx="298371" cy="373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6071592" y="6925032"/>
            <a:ext cx="2486978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Буџетирање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3283325" y="7408546"/>
            <a:ext cx="8040414" cy="536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Планирање и редовна проверка на исполнување на буџетите.</a:t>
            </a:r>
            <a:endParaRPr lang="en-US" sz="2000" dirty="0"/>
          </a:p>
        </p:txBody>
      </p:sp>
      <p:sp>
        <p:nvSpPr>
          <p:cNvPr id="15" name="Shape 12"/>
          <p:cNvSpPr/>
          <p:nvPr/>
        </p:nvSpPr>
        <p:spPr>
          <a:xfrm>
            <a:off x="10662761" y="5532418"/>
            <a:ext cx="22860" cy="596860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50473" y="5905440"/>
            <a:ext cx="447556" cy="447556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525006" y="5942648"/>
            <a:ext cx="298371" cy="373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9430822" y="4584978"/>
            <a:ext cx="2486978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Култура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613571" y="5015150"/>
            <a:ext cx="6121598" cy="726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Транспарентна, позитивна </a:t>
            </a:r>
            <a:r>
              <a:rPr lang="en-US" sz="20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средина</a:t>
            </a: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mk-MK" sz="200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 мотивирани вработени.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4022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Континуирано Подобрување и Следење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306723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533537"/>
            <a:ext cx="43970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Повратни информации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402395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Собирање мислења од клиенти и вработени.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667607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894421"/>
            <a:ext cx="55847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Идентификација на слабости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38484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Анализа на процесите и откривање на проблеми.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02849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6255306"/>
            <a:ext cx="50083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Воведување подобрувања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74572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Корекции базирани на KPI и реални податоци.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73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Главни Елементи на Системот и Пример Процес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8548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498783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Формулар за аплицирање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343531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Јасни полиња за лични податоци, избор на документ и прикачување документи.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68548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498902"/>
            <a:ext cx="35611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Табела за следење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89320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Систематско следење на статус, рокови и одговорни лица.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68548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498783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Автоматско генерирање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6343531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Генерирање документи и известувања до клиентот по избраниот начин.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343</Words>
  <Application>Microsoft Office PowerPoint</Application>
  <PresentationFormat>Custom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Open Sans Bold</vt:lpstr>
      <vt:lpstr>Unbounded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Vase Eftimov</cp:lastModifiedBy>
  <cp:revision>2</cp:revision>
  <dcterms:created xsi:type="dcterms:W3CDTF">2025-04-18T23:17:29Z</dcterms:created>
  <dcterms:modified xsi:type="dcterms:W3CDTF">2025-04-19T20:08:47Z</dcterms:modified>
</cp:coreProperties>
</file>